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theme/themeOverride8.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9.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0.xml" ContentType="application/vnd.openxmlformats-officedocument.themeOverride+xml"/>
  <Override PartName="/ppt/notesSlides/notesSlide60.xml" ContentType="application/vnd.openxmlformats-officedocument.presentationml.notesSlide+xml"/>
  <Override PartName="/ppt/theme/themeOverride11.xml" ContentType="application/vnd.openxmlformats-officedocument.themeOverride+xml"/>
  <Override PartName="/ppt/notesSlides/notesSlide61.xml" ContentType="application/vnd.openxmlformats-officedocument.presentationml.notesSlide+xml"/>
  <Override PartName="/ppt/theme/themeOverride12.xml" ContentType="application/vnd.openxmlformats-officedocument.themeOverr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3.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40.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heme/themeOverride14.xml" ContentType="application/vnd.openxmlformats-officedocument.themeOverride+xml"/>
  <Override PartName="/ppt/notesSlides/notesSlide102.xml" ContentType="application/vnd.openxmlformats-officedocument.presentationml.notesSlide+xml"/>
  <Override PartName="/ppt/theme/themeOverride15.xml" ContentType="application/vnd.openxmlformats-officedocument.themeOverride+xml"/>
  <Override PartName="/ppt/notesSlides/notesSlide103.xml" ContentType="application/vnd.openxmlformats-officedocument.presentationml.notesSlide+xml"/>
  <Override PartName="/ppt/theme/themeOverride16.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53"/>
  </p:notesMasterIdLst>
  <p:sldIdLst>
    <p:sldId id="490" r:id="rId20"/>
    <p:sldId id="489" r:id="rId21"/>
    <p:sldId id="449" r:id="rId22"/>
    <p:sldId id="508" r:id="rId23"/>
    <p:sldId id="509" r:id="rId24"/>
    <p:sldId id="257" r:id="rId25"/>
    <p:sldId id="258" r:id="rId26"/>
    <p:sldId id="259"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 id="449"/>
          </p14:sldIdLst>
        </p14:section>
        <p14:section name="Cloud Applications" id="{7AE03DFD-9E80-6A40-B3CC-2C2B6C81565F}">
          <p14:sldIdLst>
            <p14:sldId id="508"/>
            <p14:sldId id="509"/>
            <p14:sldId id="257"/>
            <p14:sldId id="258"/>
            <p14:sldId id="259"/>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6405"/>
  </p:normalViewPr>
  <p:slideViewPr>
    <p:cSldViewPr snapToGrid="0" snapToObjects="1">
      <p:cViewPr varScale="1">
        <p:scale>
          <a:sx n="126" d="100"/>
          <a:sy n="126" d="100"/>
        </p:scale>
        <p:origin x="616" y="200"/>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43" Type="http://schemas.openxmlformats.org/officeDocument/2006/relationships/slide" Target="slides/slide24.xml"/><Relationship Id="rId64" Type="http://schemas.openxmlformats.org/officeDocument/2006/relationships/slide" Target="slides/slide45.xml"/><Relationship Id="rId118" Type="http://schemas.openxmlformats.org/officeDocument/2006/relationships/slide" Target="slides/slide99.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tableStyles" Target="tableStyles.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 Id="rId27" Type="http://schemas.openxmlformats.org/officeDocument/2006/relationships/slide" Target="slides/slide8.xml"/><Relationship Id="rId48" Type="http://schemas.openxmlformats.org/officeDocument/2006/relationships/slide" Target="slides/slide29.xml"/><Relationship Id="rId69" Type="http://schemas.openxmlformats.org/officeDocument/2006/relationships/slide" Target="slides/slide50.xml"/><Relationship Id="rId113" Type="http://schemas.openxmlformats.org/officeDocument/2006/relationships/slide" Target="slides/slide94.xml"/><Relationship Id="rId134" Type="http://schemas.openxmlformats.org/officeDocument/2006/relationships/slide" Target="slides/slide1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2/26/18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2/26/18 9:13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9:13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2/26/18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2/26/18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9:13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9:13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2/26/18 9:13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2/26/18 9:13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2/26/18 9:13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21</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24</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2/26/18 9:13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2/26/18 9:13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2/26/18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2/26/18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2/26/18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2/26/18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2/26/18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17.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8.xml"/></Relationships>
</file>

<file path=ppt/slides/_rels/slide10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83.xml"/><Relationship Id="rId16" Type="http://schemas.openxmlformats.org/officeDocument/2006/relationships/hyperlink" Target="https://helm.sh/" TargetMode="External"/><Relationship Id="rId1" Type="http://schemas.openxmlformats.org/officeDocument/2006/relationships/slideLayout" Target="../slideLayouts/slideLayout348.xml"/><Relationship Id="rId6" Type="http://schemas.openxmlformats.org/officeDocument/2006/relationships/image" Target="../media/image188.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90.png"/><Relationship Id="rId4" Type="http://schemas.openxmlformats.org/officeDocument/2006/relationships/image" Target="../media/image187.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1.emf"/><Relationship Id="rId5" Type="http://schemas.openxmlformats.org/officeDocument/2006/relationships/oleObject" Target="../embeddings/oleObject1.bin"/><Relationship Id="rId4" Type="http://schemas.openxmlformats.org/officeDocument/2006/relationships/notesSlide" Target="../notesSlides/notesSlide84.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44.xml"/></Relationships>
</file>

<file path=ppt/slides/_rels/slide10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88.xml"/><Relationship Id="rId1" Type="http://schemas.openxmlformats.org/officeDocument/2006/relationships/slideLayout" Target="../slideLayouts/slideLayout144.xml"/><Relationship Id="rId5" Type="http://schemas.openxmlformats.org/officeDocument/2006/relationships/image" Target="../media/image196.png"/><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89.xml"/><Relationship Id="rId1" Type="http://schemas.openxmlformats.org/officeDocument/2006/relationships/slideLayout" Target="../slideLayouts/slideLayout144.xml"/><Relationship Id="rId5" Type="http://schemas.openxmlformats.org/officeDocument/2006/relationships/image" Target="../media/image196.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8.xml"/></Relationships>
</file>

<file path=ppt/slides/_rels/slide11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4.png"/><Relationship Id="rId18" Type="http://schemas.microsoft.com/office/2007/relationships/hdphoto" Target="../media/hdphoto8.wdp"/><Relationship Id="rId3" Type="http://schemas.openxmlformats.org/officeDocument/2006/relationships/image" Target="../media/image197.png"/><Relationship Id="rId7" Type="http://schemas.openxmlformats.org/officeDocument/2006/relationships/image" Target="../media/image201.png"/><Relationship Id="rId12" Type="http://schemas.microsoft.com/office/2007/relationships/hdphoto" Target="../media/hdphoto5.wdp"/><Relationship Id="rId17" Type="http://schemas.openxmlformats.org/officeDocument/2006/relationships/image" Target="../media/image206.png"/><Relationship Id="rId2" Type="http://schemas.openxmlformats.org/officeDocument/2006/relationships/notesSlide" Target="../notesSlides/notesSlide90.xml"/><Relationship Id="rId16" Type="http://schemas.microsoft.com/office/2007/relationships/hdphoto" Target="../media/hdphoto7.wdp"/><Relationship Id="rId1" Type="http://schemas.openxmlformats.org/officeDocument/2006/relationships/slideLayout" Target="../slideLayouts/slideLayout382.xml"/><Relationship Id="rId6" Type="http://schemas.openxmlformats.org/officeDocument/2006/relationships/image" Target="../media/image200.png"/><Relationship Id="rId11" Type="http://schemas.openxmlformats.org/officeDocument/2006/relationships/image" Target="../media/image203.png"/><Relationship Id="rId5" Type="http://schemas.openxmlformats.org/officeDocument/2006/relationships/image" Target="../media/image199.png"/><Relationship Id="rId15" Type="http://schemas.openxmlformats.org/officeDocument/2006/relationships/image" Target="../media/image205.png"/><Relationship Id="rId10" Type="http://schemas.microsoft.com/office/2007/relationships/hdphoto" Target="../media/hdphoto4.wdp"/><Relationship Id="rId4" Type="http://schemas.openxmlformats.org/officeDocument/2006/relationships/image" Target="../media/image198.png"/><Relationship Id="rId9" Type="http://schemas.openxmlformats.org/officeDocument/2006/relationships/image" Target="../media/image202.png"/><Relationship Id="rId14" Type="http://schemas.microsoft.com/office/2007/relationships/hdphoto" Target="../media/hdphoto6.wdp"/></Relationships>
</file>

<file path=ppt/slides/_rels/slide11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210.png"/><Relationship Id="rId3" Type="http://schemas.openxmlformats.org/officeDocument/2006/relationships/image" Target="../media/image98.png"/><Relationship Id="rId7" Type="http://schemas.openxmlformats.org/officeDocument/2006/relationships/slide" Target="slide69.xml"/><Relationship Id="rId12" Type="http://schemas.openxmlformats.org/officeDocument/2006/relationships/image" Target="../media/image209.png"/><Relationship Id="rId2" Type="http://schemas.openxmlformats.org/officeDocument/2006/relationships/notesSlide" Target="../notesSlides/notesSlide91.xml"/><Relationship Id="rId1" Type="http://schemas.openxmlformats.org/officeDocument/2006/relationships/slideLayout" Target="../slideLayouts/slideLayout348.xml"/><Relationship Id="rId6" Type="http://schemas.openxmlformats.org/officeDocument/2006/relationships/slide" Target="slide68.xml"/><Relationship Id="rId11" Type="http://schemas.openxmlformats.org/officeDocument/2006/relationships/image" Target="../media/image208.png"/><Relationship Id="rId5" Type="http://schemas.openxmlformats.org/officeDocument/2006/relationships/slide" Target="slide66.xml"/><Relationship Id="rId10" Type="http://schemas.openxmlformats.org/officeDocument/2006/relationships/image" Target="../media/image207.png"/><Relationship Id="rId4" Type="http://schemas.openxmlformats.org/officeDocument/2006/relationships/image" Target="../media/image99.svg"/><Relationship Id="rId9" Type="http://schemas.openxmlformats.org/officeDocument/2006/relationships/image" Target="../media/image51.tiff"/></Relationships>
</file>

<file path=ppt/slides/_rels/slide11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113.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12.tif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3.tif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293.xml"/><Relationship Id="rId1" Type="http://schemas.openxmlformats.org/officeDocument/2006/relationships/themeOverride" Target="../theme/themeOverride14.xml"/></Relationships>
</file>

<file path=ppt/slides/_rels/slide1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2.xml"/><Relationship Id="rId1" Type="http://schemas.openxmlformats.org/officeDocument/2006/relationships/slideLayout" Target="../slideLayouts/slideLayout13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notesSlide" Target="../notesSlides/notesSlide104.xml"/><Relationship Id="rId7" Type="http://schemas.openxmlformats.org/officeDocument/2006/relationships/image" Target="../media/image220.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9.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5.xml"/><Relationship Id="rId1" Type="http://schemas.openxmlformats.org/officeDocument/2006/relationships/slideLayout" Target="../slideLayouts/slideLayout13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6.xml"/><Relationship Id="rId1" Type="http://schemas.openxmlformats.org/officeDocument/2006/relationships/slideLayout" Target="../slideLayouts/slideLayout129.xml"/></Relationships>
</file>

<file path=ppt/slides/_rels/slide129.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7.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8.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48.xml"/><Relationship Id="rId4" Type="http://schemas.openxmlformats.org/officeDocument/2006/relationships/image" Target="../media/image60.svg"/></Relationships>
</file>

<file path=ppt/slides/_rels/slide1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chart" Target="../charts/chart1.xml"/><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48.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chart" Target="../charts/chart2.xml"/><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5.xml"/><Relationship Id="rId1" Type="http://schemas.openxmlformats.org/officeDocument/2006/relationships/slideLayout" Target="../slideLayouts/slideLayout348.xml"/><Relationship Id="rId5" Type="http://schemas.openxmlformats.org/officeDocument/2006/relationships/image" Target="../media/image67.sv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image" Target="../media/image50.jpeg"/><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19.xml"/><Relationship Id="rId2" Type="http://schemas.openxmlformats.org/officeDocument/2006/relationships/notesSlide" Target="../notesSlides/notesSlide16.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microsoft.com/office/2007/relationships/hdphoto" Target="../media/hdphoto2.wdp"/><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68.png"/><Relationship Id="rId9" Type="http://schemas.openxmlformats.org/officeDocument/2006/relationships/image" Target="../media/image55.svg"/><Relationship Id="rId14" Type="http://schemas.openxmlformats.org/officeDocument/2006/relationships/slide" Target="slide69.xml"/></Relationships>
</file>

<file path=ppt/slides/_rels/slide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332.xml"/><Relationship Id="rId4" Type="http://schemas.openxmlformats.org/officeDocument/2006/relationships/image" Target="../media/image4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8.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9.xml"/><Relationship Id="rId1" Type="http://schemas.openxmlformats.org/officeDocument/2006/relationships/slideLayout" Target="../slideLayouts/slideLayout348.xml"/></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0.xml"/><Relationship Id="rId1" Type="http://schemas.openxmlformats.org/officeDocument/2006/relationships/slideLayout" Target="../slideLayouts/slideLayout3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55.xml"/><Relationship Id="rId1" Type="http://schemas.openxmlformats.org/officeDocument/2006/relationships/themeOverride" Target="../theme/themeOverride6.xml"/><Relationship Id="rId4" Type="http://schemas.openxmlformats.org/officeDocument/2006/relationships/image" Target="../media/image69.jpg"/></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69.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68.xml"/><Relationship Id="rId17" Type="http://schemas.openxmlformats.org/officeDocument/2006/relationships/slide" Target="slide3.xml"/><Relationship Id="rId2" Type="http://schemas.openxmlformats.org/officeDocument/2006/relationships/notesSlide" Target="../notesSlides/notesSlide22.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25.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66.xml"/></Relationships>
</file>

<file path=ppt/slides/_rels/slide2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24.xml"/><Relationship Id="rId16" Type="http://schemas.openxmlformats.org/officeDocument/2006/relationships/image" Target="../media/image89.svg"/><Relationship Id="rId20" Type="http://schemas.openxmlformats.org/officeDocument/2006/relationships/image" Target="../media/image93.svg"/><Relationship Id="rId1" Type="http://schemas.openxmlformats.org/officeDocument/2006/relationships/slideLayout" Target="../slideLayouts/slideLayout348.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28.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25.xml"/><Relationship Id="rId16" Type="http://schemas.openxmlformats.org/officeDocument/2006/relationships/slide" Target="slide25.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slide" Target="slide28.xml"/><Relationship Id="rId21" Type="http://schemas.openxmlformats.org/officeDocument/2006/relationships/image" Target="../media/image91.svg"/><Relationship Id="rId7" Type="http://schemas.openxmlformats.org/officeDocument/2006/relationships/image" Target="../media/image77.sv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5.pn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slide" Target="slide68.xml"/><Relationship Id="rId1" Type="http://schemas.openxmlformats.org/officeDocument/2006/relationships/slideLayout" Target="../slideLayouts/slideLayout348.xml"/><Relationship Id="rId6" Type="http://schemas.openxmlformats.org/officeDocument/2006/relationships/image" Target="../media/image76.png"/><Relationship Id="rId11" Type="http://schemas.openxmlformats.org/officeDocument/2006/relationships/image" Target="../media/image81.svg"/><Relationship Id="rId24" Type="http://schemas.openxmlformats.org/officeDocument/2006/relationships/image" Target="../media/image94.png"/><Relationship Id="rId5" Type="http://schemas.openxmlformats.org/officeDocument/2006/relationships/image" Target="../media/image99.svg"/><Relationship Id="rId15" Type="http://schemas.openxmlformats.org/officeDocument/2006/relationships/image" Target="../media/image85.svg"/><Relationship Id="rId23" Type="http://schemas.openxmlformats.org/officeDocument/2006/relationships/image" Target="../media/image93.svg"/><Relationship Id="rId28" Type="http://schemas.openxmlformats.org/officeDocument/2006/relationships/slide" Target="slide66.xml"/><Relationship Id="rId10" Type="http://schemas.openxmlformats.org/officeDocument/2006/relationships/image" Target="../media/image80.png"/><Relationship Id="rId19" Type="http://schemas.openxmlformats.org/officeDocument/2006/relationships/image" Target="../media/image89.svg"/><Relationship Id="rId31" Type="http://schemas.openxmlformats.org/officeDocument/2006/relationships/slide" Target="slide70.xml"/><Relationship Id="rId4" Type="http://schemas.openxmlformats.org/officeDocument/2006/relationships/image" Target="../media/image98.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slide" Target="slide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03.svg"/><Relationship Id="rId3" Type="http://schemas.openxmlformats.org/officeDocument/2006/relationships/slide" Target="slide28.xml"/><Relationship Id="rId7" Type="http://schemas.openxmlformats.org/officeDocument/2006/relationships/slide" Target="slide68.xml"/><Relationship Id="rId12"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348.xml"/><Relationship Id="rId6" Type="http://schemas.openxmlformats.org/officeDocument/2006/relationships/slide" Target="slide66.xml"/><Relationship Id="rId11" Type="http://schemas.openxmlformats.org/officeDocument/2006/relationships/image" Target="../media/image101.svg"/><Relationship Id="rId5" Type="http://schemas.openxmlformats.org/officeDocument/2006/relationships/image" Target="../media/image99.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slide" Target="slide70.xml"/><Relationship Id="rId14"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28.xml"/><Relationship Id="rId7" Type="http://schemas.openxmlformats.org/officeDocument/2006/relationships/image" Target="../media/image99.svg"/><Relationship Id="rId2" Type="http://schemas.openxmlformats.org/officeDocument/2006/relationships/notesSlide" Target="../notesSlides/notesSlide28.xml"/><Relationship Id="rId1" Type="http://schemas.openxmlformats.org/officeDocument/2006/relationships/slideLayout" Target="../slideLayouts/slideLayout348.xml"/><Relationship Id="rId6" Type="http://schemas.openxmlformats.org/officeDocument/2006/relationships/image" Target="../media/image98.png"/><Relationship Id="rId11" Type="http://schemas.openxmlformats.org/officeDocument/2006/relationships/slide" Target="slide70.xml"/><Relationship Id="rId5" Type="http://schemas.openxmlformats.org/officeDocument/2006/relationships/image" Target="../media/image51.tiff"/><Relationship Id="rId10" Type="http://schemas.openxmlformats.org/officeDocument/2006/relationships/slide" Target="slide69.xml"/><Relationship Id="rId4" Type="http://schemas.openxmlformats.org/officeDocument/2006/relationships/image" Target="../media/image106.tiff"/><Relationship Id="rId9" Type="http://schemas.openxmlformats.org/officeDocument/2006/relationships/slide" Target="slide68.xml"/></Relationships>
</file>

<file path=ppt/slides/_rels/slide32.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8.xml"/><Relationship Id="rId7" Type="http://schemas.openxmlformats.org/officeDocument/2006/relationships/slide" Target="slide68.xml"/><Relationship Id="rId2" Type="http://schemas.openxmlformats.org/officeDocument/2006/relationships/notesSlide" Target="../notesSlides/notesSlide29.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33.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8.xml"/><Relationship Id="rId7" Type="http://schemas.openxmlformats.org/officeDocument/2006/relationships/slide" Target="slide68.xml"/><Relationship Id="rId2" Type="http://schemas.openxmlformats.org/officeDocument/2006/relationships/notesSlide" Target="../notesSlides/notesSlide30.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34.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8.xml"/><Relationship Id="rId7" Type="http://schemas.openxmlformats.org/officeDocument/2006/relationships/slide" Target="slide66.xml"/><Relationship Id="rId2" Type="http://schemas.openxmlformats.org/officeDocument/2006/relationships/notesSlide" Target="../notesSlides/notesSlide31.xml"/><Relationship Id="rId1" Type="http://schemas.openxmlformats.org/officeDocument/2006/relationships/slideLayout" Target="../slideLayouts/slideLayout348.xml"/><Relationship Id="rId6" Type="http://schemas.openxmlformats.org/officeDocument/2006/relationships/image" Target="../media/image99.svg"/><Relationship Id="rId11" Type="http://schemas.openxmlformats.org/officeDocument/2006/relationships/image" Target="../media/image108.png"/><Relationship Id="rId5" Type="http://schemas.openxmlformats.org/officeDocument/2006/relationships/image" Target="../media/image98.png"/><Relationship Id="rId10" Type="http://schemas.openxmlformats.org/officeDocument/2006/relationships/slide" Target="slide70.xml"/><Relationship Id="rId4" Type="http://schemas.openxmlformats.org/officeDocument/2006/relationships/image" Target="../media/image107.png"/><Relationship Id="rId9" Type="http://schemas.openxmlformats.org/officeDocument/2006/relationships/slide" Target="slide69.xml"/></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slide" Target="slide68.xml"/><Relationship Id="rId3" Type="http://schemas.openxmlformats.org/officeDocument/2006/relationships/slide" Target="slide28.xml"/><Relationship Id="rId7" Type="http://schemas.openxmlformats.org/officeDocument/2006/relationships/image" Target="../media/image99.svg"/><Relationship Id="rId12" Type="http://schemas.openxmlformats.org/officeDocument/2006/relationships/slide" Target="slide66.xml"/><Relationship Id="rId2" Type="http://schemas.openxmlformats.org/officeDocument/2006/relationships/notesSlide" Target="../notesSlides/notesSlide32.xml"/><Relationship Id="rId1" Type="http://schemas.openxmlformats.org/officeDocument/2006/relationships/slideLayout" Target="../slideLayouts/slideLayout348.xml"/><Relationship Id="rId6" Type="http://schemas.openxmlformats.org/officeDocument/2006/relationships/image" Target="../media/image98.png"/><Relationship Id="rId11" Type="http://schemas.openxmlformats.org/officeDocument/2006/relationships/image" Target="../media/image114.svg"/><Relationship Id="rId5" Type="http://schemas.openxmlformats.org/officeDocument/2006/relationships/image" Target="../media/image110.svg"/><Relationship Id="rId15" Type="http://schemas.openxmlformats.org/officeDocument/2006/relationships/slide" Target="slide70.xml"/><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12.svg"/><Relationship Id="rId14" Type="http://schemas.openxmlformats.org/officeDocument/2006/relationships/slide" Target="slide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62.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5.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3.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55.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51.xml"/><Relationship Id="rId17" Type="http://schemas.openxmlformats.org/officeDocument/2006/relationships/slide" Target="slide3.xml"/><Relationship Id="rId2" Type="http://schemas.openxmlformats.org/officeDocument/2006/relationships/notesSlide" Target="../notesSlides/notesSlide35.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63.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slide" Target="slide65.xml"/><Relationship Id="rId21" Type="http://schemas.openxmlformats.org/officeDocument/2006/relationships/image" Target="../media/image91.svg"/><Relationship Id="rId7" Type="http://schemas.openxmlformats.org/officeDocument/2006/relationships/image" Target="../media/image77.sv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5.png"/><Relationship Id="rId2" Type="http://schemas.openxmlformats.org/officeDocument/2006/relationships/notesSlide" Target="../notesSlides/notesSlide36.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slide" Target="slide51.xml"/><Relationship Id="rId1" Type="http://schemas.openxmlformats.org/officeDocument/2006/relationships/slideLayout" Target="../slideLayouts/slideLayout348.xml"/><Relationship Id="rId6" Type="http://schemas.openxmlformats.org/officeDocument/2006/relationships/image" Target="../media/image76.png"/><Relationship Id="rId11" Type="http://schemas.openxmlformats.org/officeDocument/2006/relationships/image" Target="../media/image81.svg"/><Relationship Id="rId24" Type="http://schemas.openxmlformats.org/officeDocument/2006/relationships/image" Target="../media/image94.png"/><Relationship Id="rId5" Type="http://schemas.openxmlformats.org/officeDocument/2006/relationships/image" Target="../media/image99.svg"/><Relationship Id="rId15" Type="http://schemas.openxmlformats.org/officeDocument/2006/relationships/image" Target="../media/image85.svg"/><Relationship Id="rId23" Type="http://schemas.openxmlformats.org/officeDocument/2006/relationships/image" Target="../media/image93.svg"/><Relationship Id="rId28" Type="http://schemas.openxmlformats.org/officeDocument/2006/relationships/slide" Target="slide43.xml"/><Relationship Id="rId10" Type="http://schemas.openxmlformats.org/officeDocument/2006/relationships/image" Target="../media/image80.png"/><Relationship Id="rId19" Type="http://schemas.openxmlformats.org/officeDocument/2006/relationships/image" Target="../media/image89.svg"/><Relationship Id="rId31" Type="http://schemas.openxmlformats.org/officeDocument/2006/relationships/slide" Target="slide70.xml"/><Relationship Id="rId4" Type="http://schemas.openxmlformats.org/officeDocument/2006/relationships/image" Target="../media/image98.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slide" Target="slide55.xml"/></Relationships>
</file>

<file path=ppt/slides/_rels/slide45.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23.png"/><Relationship Id="rId3" Type="http://schemas.openxmlformats.org/officeDocument/2006/relationships/image" Target="../media/image98.png"/><Relationship Id="rId7" Type="http://schemas.openxmlformats.org/officeDocument/2006/relationships/slide" Target="slide55.xml"/><Relationship Id="rId12" Type="http://schemas.openxmlformats.org/officeDocument/2006/relationships/image" Target="../media/image122.svg"/><Relationship Id="rId2" Type="http://schemas.openxmlformats.org/officeDocument/2006/relationships/notesSlide" Target="../notesSlides/notesSlide37.xml"/><Relationship Id="rId1" Type="http://schemas.openxmlformats.org/officeDocument/2006/relationships/slideLayout" Target="../slideLayouts/slideLayout348.xml"/><Relationship Id="rId6" Type="http://schemas.openxmlformats.org/officeDocument/2006/relationships/slide" Target="slide51.xml"/><Relationship Id="rId11" Type="http://schemas.openxmlformats.org/officeDocument/2006/relationships/image" Target="../media/image121.png"/><Relationship Id="rId5" Type="http://schemas.openxmlformats.org/officeDocument/2006/relationships/slide" Target="slide43.xml"/><Relationship Id="rId10" Type="http://schemas.openxmlformats.org/officeDocument/2006/relationships/image" Target="../media/image120.svg"/><Relationship Id="rId4" Type="http://schemas.openxmlformats.org/officeDocument/2006/relationships/image" Target="../media/image99.svg"/><Relationship Id="rId9" Type="http://schemas.openxmlformats.org/officeDocument/2006/relationships/image" Target="../media/image119.png"/><Relationship Id="rId14" Type="http://schemas.openxmlformats.org/officeDocument/2006/relationships/image" Target="../media/image124.svg"/></Relationships>
</file>

<file path=ppt/slides/_rels/slide4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38.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47.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07.png"/><Relationship Id="rId7" Type="http://schemas.openxmlformats.org/officeDocument/2006/relationships/slide" Target="slide51.xml"/><Relationship Id="rId2" Type="http://schemas.openxmlformats.org/officeDocument/2006/relationships/notesSlide" Target="../notesSlides/notesSlide39.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48.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slide" Target="slide55.xml"/><Relationship Id="rId3" Type="http://schemas.openxmlformats.org/officeDocument/2006/relationships/image" Target="../media/image125.png"/><Relationship Id="rId7" Type="http://schemas.openxmlformats.org/officeDocument/2006/relationships/image" Target="../media/image127.png"/><Relationship Id="rId12" Type="http://schemas.openxmlformats.org/officeDocument/2006/relationships/slide" Target="slide51.xml"/><Relationship Id="rId2" Type="http://schemas.openxmlformats.org/officeDocument/2006/relationships/notesSlide" Target="../notesSlides/notesSlide40.xml"/><Relationship Id="rId1" Type="http://schemas.openxmlformats.org/officeDocument/2006/relationships/slideLayout" Target="../slideLayouts/slideLayout348.xml"/><Relationship Id="rId6" Type="http://schemas.openxmlformats.org/officeDocument/2006/relationships/image" Target="../media/image99.svg"/><Relationship Id="rId11" Type="http://schemas.openxmlformats.org/officeDocument/2006/relationships/slide" Target="slide43.xml"/><Relationship Id="rId5" Type="http://schemas.openxmlformats.org/officeDocument/2006/relationships/image" Target="../media/image98.png"/><Relationship Id="rId10" Type="http://schemas.openxmlformats.org/officeDocument/2006/relationships/image" Target="../media/image130.svg"/><Relationship Id="rId4" Type="http://schemas.openxmlformats.org/officeDocument/2006/relationships/image" Target="../media/image126.svg"/><Relationship Id="rId9" Type="http://schemas.openxmlformats.org/officeDocument/2006/relationships/image" Target="../media/image129.png"/><Relationship Id="rId14" Type="http://schemas.openxmlformats.org/officeDocument/2006/relationships/slide" Target="slide70.xml"/></Relationships>
</file>

<file path=ppt/slides/_rels/slide4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41.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69.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68.xml"/><Relationship Id="rId17" Type="http://schemas.openxmlformats.org/officeDocument/2006/relationships/slide" Target="slide5.xml"/><Relationship Id="rId2" Type="http://schemas.openxmlformats.org/officeDocument/2006/relationships/notesSlide" Target="../notesSlides/notesSlide4.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63.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66.xml"/></Relationships>
</file>

<file path=ppt/slides/_rels/slide5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42.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5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51.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43.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43.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55.xml"/></Relationships>
</file>

<file path=ppt/slides/_rels/slide5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26" Type="http://schemas.openxmlformats.org/officeDocument/2006/relationships/image" Target="../media/image97.png"/><Relationship Id="rId3" Type="http://schemas.openxmlformats.org/officeDocument/2006/relationships/image" Target="../media/image98.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notesSlide" Target="../notesSlides/notesSlide44.xml"/><Relationship Id="rId16" Type="http://schemas.openxmlformats.org/officeDocument/2006/relationships/image" Target="../media/image87.svg"/><Relationship Id="rId20" Type="http://schemas.openxmlformats.org/officeDocument/2006/relationships/image" Target="../media/image91.svg"/><Relationship Id="rId29" Type="http://schemas.openxmlformats.org/officeDocument/2006/relationships/slide" Target="slide55.xml"/><Relationship Id="rId1" Type="http://schemas.openxmlformats.org/officeDocument/2006/relationships/slideLayout" Target="../slideLayouts/slideLayout348.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slide" Target="slide51.xml"/><Relationship Id="rId10" Type="http://schemas.openxmlformats.org/officeDocument/2006/relationships/image" Target="../media/image81.svg"/><Relationship Id="rId19" Type="http://schemas.openxmlformats.org/officeDocument/2006/relationships/image" Target="../media/image90.png"/><Relationship Id="rId4" Type="http://schemas.openxmlformats.org/officeDocument/2006/relationships/image" Target="../media/image99.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 Id="rId27" Type="http://schemas.openxmlformats.org/officeDocument/2006/relationships/slide" Target="slide43.xml"/><Relationship Id="rId30" Type="http://schemas.openxmlformats.org/officeDocument/2006/relationships/slide" Target="slide70.xml"/></Relationships>
</file>

<file path=ppt/slides/_rels/slide53.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23.png"/><Relationship Id="rId3" Type="http://schemas.openxmlformats.org/officeDocument/2006/relationships/image" Target="../media/image98.png"/><Relationship Id="rId7" Type="http://schemas.openxmlformats.org/officeDocument/2006/relationships/slide" Target="slide55.xml"/><Relationship Id="rId12" Type="http://schemas.openxmlformats.org/officeDocument/2006/relationships/image" Target="../media/image134.svg"/><Relationship Id="rId2" Type="http://schemas.openxmlformats.org/officeDocument/2006/relationships/notesSlide" Target="../notesSlides/notesSlide45.xml"/><Relationship Id="rId1" Type="http://schemas.openxmlformats.org/officeDocument/2006/relationships/slideLayout" Target="../slideLayouts/slideLayout348.xml"/><Relationship Id="rId6" Type="http://schemas.openxmlformats.org/officeDocument/2006/relationships/slide" Target="slide51.xml"/><Relationship Id="rId11" Type="http://schemas.openxmlformats.org/officeDocument/2006/relationships/image" Target="../media/image133.png"/><Relationship Id="rId5" Type="http://schemas.openxmlformats.org/officeDocument/2006/relationships/slide" Target="slide43.xml"/><Relationship Id="rId10" Type="http://schemas.openxmlformats.org/officeDocument/2006/relationships/image" Target="../media/image132.svg"/><Relationship Id="rId4" Type="http://schemas.openxmlformats.org/officeDocument/2006/relationships/image" Target="../media/image99.svg"/><Relationship Id="rId9" Type="http://schemas.openxmlformats.org/officeDocument/2006/relationships/image" Target="../media/image131.png"/><Relationship Id="rId14" Type="http://schemas.openxmlformats.org/officeDocument/2006/relationships/image" Target="../media/image124.svg"/></Relationships>
</file>

<file path=ppt/slides/_rels/slide54.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07.png"/><Relationship Id="rId7" Type="http://schemas.openxmlformats.org/officeDocument/2006/relationships/slide" Target="slide51.xml"/><Relationship Id="rId2" Type="http://schemas.openxmlformats.org/officeDocument/2006/relationships/notesSlide" Target="../notesSlides/notesSlide46.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51.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136.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47.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135.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43.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55.xml"/></Relationships>
</file>

<file path=ppt/slides/_rels/slide5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7.png"/><Relationship Id="rId3" Type="http://schemas.openxmlformats.org/officeDocument/2006/relationships/image" Target="../media/image98.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138.svg"/><Relationship Id="rId2" Type="http://schemas.openxmlformats.org/officeDocument/2006/relationships/notesSlide" Target="../notesSlides/notesSlide48.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slide" Target="slide55.xml"/><Relationship Id="rId1" Type="http://schemas.openxmlformats.org/officeDocument/2006/relationships/slideLayout" Target="../slideLayouts/slideLayout348.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13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slide" Target="slide51.xml"/><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99.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slide" Target="slide43.xml"/><Relationship Id="rId30" Type="http://schemas.openxmlformats.org/officeDocument/2006/relationships/slide" Target="slide70.xml"/></Relationships>
</file>

<file path=ppt/slides/_rels/slide57.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slide" Target="slide55.xml"/><Relationship Id="rId3" Type="http://schemas.openxmlformats.org/officeDocument/2006/relationships/image" Target="../media/image98.png"/><Relationship Id="rId7" Type="http://schemas.openxmlformats.org/officeDocument/2006/relationships/image" Target="../media/image141.png"/><Relationship Id="rId12" Type="http://schemas.openxmlformats.org/officeDocument/2006/relationships/slide" Target="slide51.xml"/><Relationship Id="rId2" Type="http://schemas.openxmlformats.org/officeDocument/2006/relationships/notesSlide" Target="../notesSlides/notesSlide49.xml"/><Relationship Id="rId1" Type="http://schemas.openxmlformats.org/officeDocument/2006/relationships/slideLayout" Target="../slideLayouts/slideLayout348.xml"/><Relationship Id="rId6" Type="http://schemas.openxmlformats.org/officeDocument/2006/relationships/image" Target="../media/image140.svg"/><Relationship Id="rId11" Type="http://schemas.openxmlformats.org/officeDocument/2006/relationships/slide" Target="slide43.xml"/><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99.svg"/><Relationship Id="rId9" Type="http://schemas.openxmlformats.org/officeDocument/2006/relationships/image" Target="../media/image143.png"/><Relationship Id="rId14" Type="http://schemas.openxmlformats.org/officeDocument/2006/relationships/slide" Target="slide70.xml"/></Relationships>
</file>

<file path=ppt/slides/_rels/slide58.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51.png"/><Relationship Id="rId18" Type="http://schemas.openxmlformats.org/officeDocument/2006/relationships/slide" Target="slide51.xml"/><Relationship Id="rId3" Type="http://schemas.openxmlformats.org/officeDocument/2006/relationships/image" Target="../media/image145.jpg"/><Relationship Id="rId21" Type="http://schemas.openxmlformats.org/officeDocument/2006/relationships/image" Target="../media/image155.tiff"/><Relationship Id="rId7" Type="http://schemas.openxmlformats.org/officeDocument/2006/relationships/image" Target="../media/image98.png"/><Relationship Id="rId12" Type="http://schemas.openxmlformats.org/officeDocument/2006/relationships/image" Target="../media/image150.svg"/><Relationship Id="rId17" Type="http://schemas.openxmlformats.org/officeDocument/2006/relationships/slide" Target="slide43.xml"/><Relationship Id="rId2" Type="http://schemas.openxmlformats.org/officeDocument/2006/relationships/notesSlide" Target="../notesSlides/notesSlide50.xml"/><Relationship Id="rId16" Type="http://schemas.openxmlformats.org/officeDocument/2006/relationships/image" Target="../media/image154.svg"/><Relationship Id="rId20" Type="http://schemas.openxmlformats.org/officeDocument/2006/relationships/slide" Target="slide70.xml"/><Relationship Id="rId1" Type="http://schemas.openxmlformats.org/officeDocument/2006/relationships/slideLayout" Target="../slideLayouts/slideLayout348.xml"/><Relationship Id="rId6" Type="http://schemas.openxmlformats.org/officeDocument/2006/relationships/image" Target="../media/image51.tiff"/><Relationship Id="rId11" Type="http://schemas.openxmlformats.org/officeDocument/2006/relationships/image" Target="../media/image149.png"/><Relationship Id="rId5" Type="http://schemas.openxmlformats.org/officeDocument/2006/relationships/image" Target="../media/image146.png"/><Relationship Id="rId15" Type="http://schemas.openxmlformats.org/officeDocument/2006/relationships/image" Target="../media/image153.png"/><Relationship Id="rId10" Type="http://schemas.openxmlformats.org/officeDocument/2006/relationships/image" Target="../media/image148.svg"/><Relationship Id="rId19" Type="http://schemas.openxmlformats.org/officeDocument/2006/relationships/slide" Target="slide55.xml"/><Relationship Id="rId4" Type="http://schemas.openxmlformats.org/officeDocument/2006/relationships/image" Target="../media/image94.png"/><Relationship Id="rId9" Type="http://schemas.openxmlformats.org/officeDocument/2006/relationships/image" Target="../media/image147.png"/><Relationship Id="rId14" Type="http://schemas.openxmlformats.org/officeDocument/2006/relationships/image" Target="../media/image152.svg"/></Relationships>
</file>

<file path=ppt/slides/_rels/slide5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56.gif"/><Relationship Id="rId7" Type="http://schemas.openxmlformats.org/officeDocument/2006/relationships/slide" Target="slide51.xml"/><Relationship Id="rId2" Type="http://schemas.openxmlformats.org/officeDocument/2006/relationships/notesSlide" Target="../notesSlides/notesSlide51.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52.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2.xml"/></Relationships>
</file>

<file path=ppt/slides/_rels/slide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1.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75.xml"/><Relationship Id="rId18" Type="http://schemas.openxmlformats.org/officeDocument/2006/relationships/slide" Target="slide62.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3.xml"/><Relationship Id="rId2" Type="http://schemas.openxmlformats.org/officeDocument/2006/relationships/notesSlide" Target="../notesSlides/notesSlide59.xml"/><Relationship Id="rId16" Type="http://schemas.openxmlformats.org/officeDocument/2006/relationships/slide" Target="slide66.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9.xml"/><Relationship Id="rId10" Type="http://schemas.openxmlformats.org/officeDocument/2006/relationships/slide" Target="slide70.xml"/><Relationship Id="rId19" Type="http://schemas.openxmlformats.org/officeDocument/2006/relationships/slide" Target="slide3.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62.xml"/><Relationship Id="rId1" Type="http://schemas.openxmlformats.org/officeDocument/2006/relationships/themeOverride" Target="../theme/themeOverride1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60.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62.xml"/><Relationship Id="rId1" Type="http://schemas.openxmlformats.org/officeDocument/2006/relationships/themeOverride" Target="../theme/themeOverride12.xml"/></Relationships>
</file>

<file path=ppt/slides/_rels/slide7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slide" Target="slide75.xml"/><Relationship Id="rId3" Type="http://schemas.openxmlformats.org/officeDocument/2006/relationships/image" Target="../media/image163.png"/><Relationship Id="rId7" Type="http://schemas.openxmlformats.org/officeDocument/2006/relationships/image" Target="../media/image167.svg"/><Relationship Id="rId12" Type="http://schemas.openxmlformats.org/officeDocument/2006/relationships/slide" Target="slide69.xml"/><Relationship Id="rId2" Type="http://schemas.openxmlformats.org/officeDocument/2006/relationships/notesSlide" Target="../notesSlides/notesSlide63.xml"/><Relationship Id="rId1" Type="http://schemas.openxmlformats.org/officeDocument/2006/relationships/slideLayout" Target="../slideLayouts/slideLayout348.xml"/><Relationship Id="rId6" Type="http://schemas.openxmlformats.org/officeDocument/2006/relationships/image" Target="../media/image166.png"/><Relationship Id="rId11" Type="http://schemas.openxmlformats.org/officeDocument/2006/relationships/slide" Target="slide68.xml"/><Relationship Id="rId5" Type="http://schemas.openxmlformats.org/officeDocument/2006/relationships/image" Target="../media/image165.png"/><Relationship Id="rId10" Type="http://schemas.openxmlformats.org/officeDocument/2006/relationships/slide" Target="slide66.xml"/><Relationship Id="rId4" Type="http://schemas.openxmlformats.org/officeDocument/2006/relationships/image" Target="../media/image164.png"/><Relationship Id="rId9" Type="http://schemas.openxmlformats.org/officeDocument/2006/relationships/image" Target="../media/image99.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55.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4.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1.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5.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6.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98.png"/><Relationship Id="rId7" Type="http://schemas.openxmlformats.org/officeDocument/2006/relationships/slide" Target="slide66.xml"/><Relationship Id="rId2" Type="http://schemas.openxmlformats.org/officeDocument/2006/relationships/notesSlide" Target="../notesSlides/notesSlide67.xml"/><Relationship Id="rId1" Type="http://schemas.openxmlformats.org/officeDocument/2006/relationships/slideLayout" Target="../slideLayouts/slideLayout348.xml"/><Relationship Id="rId6" Type="http://schemas.openxmlformats.org/officeDocument/2006/relationships/image" Target="../media/image169.svg"/><Relationship Id="rId5" Type="http://schemas.openxmlformats.org/officeDocument/2006/relationships/image" Target="../media/image168.png"/><Relationship Id="rId10" Type="http://schemas.openxmlformats.org/officeDocument/2006/relationships/slide" Target="slide75.xml"/><Relationship Id="rId4" Type="http://schemas.openxmlformats.org/officeDocument/2006/relationships/image" Target="../media/image99.svg"/><Relationship Id="rId9" Type="http://schemas.openxmlformats.org/officeDocument/2006/relationships/slide" Target="slide69.xml"/></Relationships>
</file>

<file path=ppt/slides/_rels/slide84.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0.gif"/><Relationship Id="rId7" Type="http://schemas.openxmlformats.org/officeDocument/2006/relationships/slide" Target="slide66.xml"/><Relationship Id="rId2" Type="http://schemas.openxmlformats.org/officeDocument/2006/relationships/notesSlide" Target="../notesSlides/notesSlide68.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9.svg"/><Relationship Id="rId10" Type="http://schemas.openxmlformats.org/officeDocument/2006/relationships/slide" Target="slide75.xml"/><Relationship Id="rId4" Type="http://schemas.openxmlformats.org/officeDocument/2006/relationships/image" Target="../media/image98.png"/><Relationship Id="rId9" Type="http://schemas.openxmlformats.org/officeDocument/2006/relationships/slide" Target="slide69.xml"/></Relationships>
</file>

<file path=ppt/slides/_rels/slide85.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9.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6.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98.png"/><Relationship Id="rId7" Type="http://schemas.openxmlformats.org/officeDocument/2006/relationships/slide" Target="slide66.xml"/><Relationship Id="rId2" Type="http://schemas.openxmlformats.org/officeDocument/2006/relationships/notesSlide" Target="../notesSlides/notesSlide70.xml"/><Relationship Id="rId1" Type="http://schemas.openxmlformats.org/officeDocument/2006/relationships/slideLayout" Target="../slideLayouts/slideLayout348.xml"/><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slide" Target="slide75.xml"/><Relationship Id="rId4" Type="http://schemas.openxmlformats.org/officeDocument/2006/relationships/image" Target="../media/image99.svg"/><Relationship Id="rId9" Type="http://schemas.openxmlformats.org/officeDocument/2006/relationships/slide" Target="slide6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1.xml"/><Relationship Id="rId1" Type="http://schemas.openxmlformats.org/officeDocument/2006/relationships/slideLayout" Target="../slideLayouts/slideLayout19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0.xml"/><Relationship Id="rId1" Type="http://schemas.openxmlformats.org/officeDocument/2006/relationships/themeOverride" Target="../theme/themeOverride4.xml"/></Relationships>
</file>

<file path=ppt/slides/_rels/slide90.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73.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91.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8.xml"/><Relationship Id="rId2" Type="http://schemas.openxmlformats.org/officeDocument/2006/relationships/notesSlide" Target="../notesSlides/notesSlide74.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5.xml"/></Relationships>
</file>

<file path=ppt/slides/_rels/slide9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75.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93.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5.png"/><Relationship Id="rId7" Type="http://schemas.openxmlformats.org/officeDocument/2006/relationships/slide" Target="slide66.xml"/><Relationship Id="rId2" Type="http://schemas.openxmlformats.org/officeDocument/2006/relationships/notesSlide" Target="../notesSlides/notesSlide76.xml"/><Relationship Id="rId1" Type="http://schemas.openxmlformats.org/officeDocument/2006/relationships/slideLayout" Target="../slideLayouts/slideLayout348.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slide" Target="slide75.xml"/><Relationship Id="rId4" Type="http://schemas.openxmlformats.org/officeDocument/2006/relationships/image" Target="../media/image176.png"/><Relationship Id="rId9" Type="http://schemas.openxmlformats.org/officeDocument/2006/relationships/slide" Target="slide6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61.xml"/><Relationship Id="rId1" Type="http://schemas.openxmlformats.org/officeDocument/2006/relationships/themeOverride" Target="../theme/themeOverride13.xml"/><Relationship Id="rId4" Type="http://schemas.openxmlformats.org/officeDocument/2006/relationships/image" Target="../media/image177.png"/></Relationships>
</file>

<file path=ppt/slides/_rels/slide9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95.xml"/><Relationship Id="rId17" Type="http://schemas.openxmlformats.org/officeDocument/2006/relationships/slide" Target="slide62.xml"/><Relationship Id="rId2" Type="http://schemas.openxmlformats.org/officeDocument/2006/relationships/notesSlide" Target="../notesSlides/notesSlide78.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97.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179.svg"/><Relationship Id="rId14" Type="http://schemas.openxmlformats.org/officeDocument/2006/relationships/slide" Target="slide69.xml"/></Relationships>
</file>

<file path=ppt/slides/_rels/slide9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9.xml"/><Relationship Id="rId1" Type="http://schemas.openxmlformats.org/officeDocument/2006/relationships/slideLayout" Target="../slideLayouts/slideLayout348.xml"/><Relationship Id="rId4" Type="http://schemas.openxmlformats.org/officeDocument/2006/relationships/image" Target="../media/image181.svg"/></Relationships>
</file>

<file path=ppt/slides/_rels/slide9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95.xml"/><Relationship Id="rId17" Type="http://schemas.openxmlformats.org/officeDocument/2006/relationships/slide" Target="slide62.xml"/><Relationship Id="rId2" Type="http://schemas.openxmlformats.org/officeDocument/2006/relationships/notesSlide" Target="../notesSlides/notesSlide80.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97.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9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40.emf"/><Relationship Id="rId2" Type="http://schemas.openxmlformats.org/officeDocument/2006/relationships/notesSlide" Target="../notesSlides/notesSlide81.xml"/><Relationship Id="rId1" Type="http://schemas.openxmlformats.org/officeDocument/2006/relationships/slideLayout" Target="../slideLayouts/slideLayout348.xml"/><Relationship Id="rId6" Type="http://schemas.openxmlformats.org/officeDocument/2006/relationships/image" Target="../media/image184.jpeg"/><Relationship Id="rId5" Type="http://schemas.openxmlformats.org/officeDocument/2006/relationships/image" Target="../media/image183.emf"/><Relationship Id="rId4" Type="http://schemas.openxmlformats.org/officeDocument/2006/relationships/hyperlink" Target="https://aka.ms/mprx69"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6.jpg"/><Relationship Id="rId2" Type="http://schemas.openxmlformats.org/officeDocument/2006/relationships/notesSlide" Target="../notesSlides/notesSlide82.xml"/><Relationship Id="rId1" Type="http://schemas.openxmlformats.org/officeDocument/2006/relationships/slideLayout" Target="../slideLayouts/slideLayout348.xml"/><Relationship Id="rId6" Type="http://schemas.openxmlformats.org/officeDocument/2006/relationships/image" Target="../media/image40.emf"/><Relationship Id="rId5" Type="http://schemas.openxmlformats.org/officeDocument/2006/relationships/image" Target="../media/image185.jpeg"/><Relationship Id="rId4" Type="http://schemas.openxmlformats.org/officeDocument/2006/relationships/image" Target="../media/image18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77"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Brian Redmond</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Azure Global Black Belt Team</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@chzbrgr71</a:t>
            </a:r>
          </a:p>
        </p:txBody>
      </p:sp>
      <p:pic>
        <p:nvPicPr>
          <p:cNvPr id="70" name="Shape 70" descr="20150503_103309125_iOS.jpg"/>
          <p:cNvPicPr preferRelativeResize="0"/>
          <p:nvPr/>
        </p:nvPicPr>
        <p:blipFill rotWithShape="1">
          <a:blip r:embed="rId3">
            <a:alphaModFix/>
          </a:blip>
          <a:srcRect t="159" b="149"/>
          <a:stretch/>
        </p:blipFill>
        <p:spPr>
          <a:xfrm>
            <a:off x="560070" y="1790472"/>
            <a:ext cx="2926080" cy="2926080"/>
          </a:xfrm>
          <a:prstGeom prst="rect">
            <a:avLst/>
          </a:prstGeom>
          <a:noFill/>
          <a:ln>
            <a:noFill/>
          </a:ln>
        </p:spPr>
      </p:pic>
      <p:sp>
        <p:nvSpPr>
          <p:cNvPr id="7" name="Shape 69">
            <a:extLst>
              <a:ext uri="{FF2B5EF4-FFF2-40B4-BE49-F238E27FC236}">
                <a16:creationId xmlns:a16="http://schemas.microsoft.com/office/drawing/2014/main" id="{AFAEF74B-9095-5249-9F20-077D15E66FE6}"/>
              </a:ext>
            </a:extLst>
          </p:cNvPr>
          <p:cNvSpPr txBox="1">
            <a:spLocks/>
          </p:cNvSpPr>
          <p:nvPr/>
        </p:nvSpPr>
        <p:spPr>
          <a:xfrm>
            <a:off x="4313783"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Joey Schluchter</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Azure Global Black Belt Team</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sonofjorel</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074" name="Picture 2" descr="Image result for joey schluchter">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325" y="1775232"/>
            <a:ext cx="2926080" cy="2926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58C02C-203A-B04C-93D0-10A6599CA6F9}"/>
              </a:ext>
            </a:extLst>
          </p:cNvPr>
          <p:cNvSpPr/>
          <p:nvPr/>
        </p:nvSpPr>
        <p:spPr>
          <a:xfrm>
            <a:off x="8447381" y="1775232"/>
            <a:ext cx="2907731" cy="292608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hape 69">
            <a:extLst>
              <a:ext uri="{FF2B5EF4-FFF2-40B4-BE49-F238E27FC236}">
                <a16:creationId xmlns:a16="http://schemas.microsoft.com/office/drawing/2014/main" id="{1CC326CB-ED69-EE43-8BF6-8648A5F2DE06}"/>
              </a:ext>
            </a:extLst>
          </p:cNvPr>
          <p:cNvSpPr txBox="1">
            <a:spLocks/>
          </p:cNvSpPr>
          <p:nvPr/>
        </p:nvSpPr>
        <p:spPr>
          <a:xfrm>
            <a:off x="8184744" y="4816602"/>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Partner Name</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Company</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Team Name</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twitterhandle</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spTree>
    <p:extLst>
      <p:ext uri="{BB962C8B-B14F-4D97-AF65-F5344CB8AC3E}">
        <p14:creationId xmlns:p14="http://schemas.microsoft.com/office/powerpoint/2010/main" val="16134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7939</TotalTime>
  <Words>15991</Words>
  <Application>Microsoft Macintosh PowerPoint</Application>
  <PresentationFormat>Widescreen</PresentationFormat>
  <Paragraphs>1904</Paragraphs>
  <Slides>133</Slides>
  <Notes>111</Notes>
  <HiddenSlides>9</HiddenSlides>
  <MMClips>0</MMClips>
  <ScaleCrop>false</ScaleCrop>
  <HeadingPairs>
    <vt:vector size="8" baseType="variant">
      <vt:variant>
        <vt:lpstr>Fonts Used</vt:lpstr>
      </vt:variant>
      <vt:variant>
        <vt:i4>16</vt:i4>
      </vt:variant>
      <vt:variant>
        <vt:lpstr>Theme</vt:lpstr>
      </vt:variant>
      <vt:variant>
        <vt:i4>19</vt:i4>
      </vt:variant>
      <vt:variant>
        <vt:lpstr>Embedded OLE Servers</vt:lpstr>
      </vt:variant>
      <vt:variant>
        <vt:i4>1</vt:i4>
      </vt:variant>
      <vt:variant>
        <vt:lpstr>Slide Titles</vt:lpstr>
      </vt:variant>
      <vt:variant>
        <vt:i4>133</vt:i4>
      </vt:variant>
    </vt:vector>
  </HeadingPairs>
  <TitlesOfParts>
    <vt:vector size="169"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Azure Container Hackfest</vt:lpstr>
      <vt:lpstr>Who are we?</vt:lpstr>
      <vt:lpstr>PowerPoint Presentation</vt:lpstr>
      <vt:lpstr>Table of contents</vt:lpstr>
      <vt:lpstr>Containers 101</vt:lpstr>
      <vt:lpstr>PowerPoint Presentation</vt:lpstr>
      <vt:lpstr>PowerPoint Presentation</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Brian Redmond</cp:lastModifiedBy>
  <cp:revision>137</cp:revision>
  <dcterms:created xsi:type="dcterms:W3CDTF">2017-09-13T18:05:02Z</dcterms:created>
  <dcterms:modified xsi:type="dcterms:W3CDTF">2018-02-26T14:13:22Z</dcterms:modified>
</cp:coreProperties>
</file>